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57" r:id="rId3"/>
    <p:sldId id="258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lass" initials="c" lastIdx="1" clrIdx="0">
    <p:extLst>
      <p:ext uri="{19B8F6BF-5375-455C-9EA6-DF929625EA0E}">
        <p15:presenceInfo xmlns:p15="http://schemas.microsoft.com/office/powerpoint/2012/main" userId="clas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8797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8352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757311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04340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029730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21284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38371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4762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9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00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2663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6534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0729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929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7658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9509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428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BB1F0EF-4DBA-0EF1-CADD-CA8C23A74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913" y="1523998"/>
            <a:ext cx="8940174" cy="3090535"/>
          </a:xfrm>
        </p:spPr>
        <p:txBody>
          <a:bodyPr>
            <a:normAutofit/>
          </a:bodyPr>
          <a:lstStyle/>
          <a:p>
            <a:pPr algn="ctr"/>
            <a:r>
              <a:rPr lang="ja-JP" altLang="en-US" sz="9600" b="1" dirty="0">
                <a:ln w="28575">
                  <a:solidFill>
                    <a:schemeClr val="accent2">
                      <a:lumMod val="50000"/>
                    </a:schemeClr>
                  </a:solidFill>
                </a:ln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カレンダー画面</a:t>
            </a:r>
            <a:br>
              <a:rPr lang="en-US" altLang="ja-JP" sz="9600" b="1" dirty="0">
                <a:ln w="28575">
                  <a:solidFill>
                    <a:schemeClr val="accent2">
                      <a:lumMod val="50000"/>
                    </a:schemeClr>
                  </a:solidFill>
                </a:ln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</a:br>
            <a:r>
              <a:rPr lang="ja-JP" altLang="en-US" sz="9600" b="1" dirty="0">
                <a:ln w="28575">
                  <a:solidFill>
                    <a:schemeClr val="accent2">
                      <a:lumMod val="50000"/>
                    </a:schemeClr>
                  </a:solidFill>
                </a:ln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機能説明</a:t>
            </a:r>
          </a:p>
        </p:txBody>
      </p:sp>
    </p:spTree>
    <p:extLst>
      <p:ext uri="{BB962C8B-B14F-4D97-AF65-F5344CB8AC3E}">
        <p14:creationId xmlns:p14="http://schemas.microsoft.com/office/powerpoint/2010/main" val="90664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画面録画 1">
            <a:hlinkClick r:id="" action="ppaction://media"/>
            <a:extLst>
              <a:ext uri="{FF2B5EF4-FFF2-40B4-BE49-F238E27FC236}">
                <a16:creationId xmlns:a16="http://schemas.microsoft.com/office/drawing/2014/main" id="{0665E436-93EE-ACDD-7298-0159748B966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8917.122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907795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DD049C1-2A63-3310-3E76-1E5EF26100CA}"/>
              </a:ext>
            </a:extLst>
          </p:cNvPr>
          <p:cNvSpPr txBox="1"/>
          <p:nvPr/>
        </p:nvSpPr>
        <p:spPr>
          <a:xfrm>
            <a:off x="2714171" y="3429000"/>
            <a:ext cx="6763657" cy="95410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sz="28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カレンダーは</a:t>
            </a:r>
            <a:r>
              <a:rPr kumimoji="1" lang="en-US" altLang="ja-JP" sz="28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TOP</a:t>
            </a:r>
            <a:r>
              <a:rPr kumimoji="1" lang="ja-JP" altLang="en-US" sz="28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画面上部のナビタブ</a:t>
            </a:r>
            <a:r>
              <a:rPr lang="ja-JP" altLang="en-US" sz="28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か</a:t>
            </a:r>
            <a:endParaRPr lang="en-US" altLang="ja-JP" sz="28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pPr algn="ctr"/>
            <a:r>
              <a:rPr kumimoji="1" lang="ja-JP" altLang="en-US" sz="28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中央のリンクからアクセス可能</a:t>
            </a:r>
            <a:endParaRPr kumimoji="1" lang="en-US" altLang="ja-JP" sz="28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07638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画面録画 3">
            <a:hlinkClick r:id="" action="ppaction://media"/>
            <a:extLst>
              <a:ext uri="{FF2B5EF4-FFF2-40B4-BE49-F238E27FC236}">
                <a16:creationId xmlns:a16="http://schemas.microsoft.com/office/drawing/2014/main" id="{9483FDEF-36FD-30A8-AF29-88A4B127001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5155.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31698" cy="6707426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DD049C1-2A63-3310-3E76-1E5EF26100CA}"/>
              </a:ext>
            </a:extLst>
          </p:cNvPr>
          <p:cNvSpPr txBox="1"/>
          <p:nvPr/>
        </p:nvSpPr>
        <p:spPr>
          <a:xfrm>
            <a:off x="3570515" y="3884627"/>
            <a:ext cx="8142514" cy="2677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カレンダー</a:t>
            </a:r>
            <a:r>
              <a:rPr lang="en-US" altLang="ja-JP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TOP</a:t>
            </a:r>
            <a:r>
              <a:rPr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画面紹介</a:t>
            </a:r>
            <a:endParaRPr lang="en-US" altLang="ja-JP" sz="24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endParaRPr lang="en-US" altLang="ja-JP" sz="24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・ログイン</a:t>
            </a:r>
            <a:r>
              <a:rPr lang="en-US" altLang="ja-JP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NAME</a:t>
            </a:r>
            <a:r>
              <a:rPr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 を取得</a:t>
            </a:r>
            <a:endParaRPr lang="en-US" altLang="ja-JP" sz="24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・表示は現在の月を表示。前月、翌月を読み込み可能</a:t>
            </a:r>
            <a:endParaRPr kumimoji="1" lang="en-US" altLang="ja-JP" sz="24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・</a:t>
            </a:r>
            <a:r>
              <a:rPr kumimoji="1" lang="en-US" altLang="ja-JP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SQL</a:t>
            </a:r>
            <a:r>
              <a:rPr kumimoji="1"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「</a:t>
            </a:r>
            <a:r>
              <a:rPr kumimoji="1" lang="en-US" altLang="ja-JP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schedule</a:t>
            </a:r>
            <a:r>
              <a:rPr kumimoji="1"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」テーブルから既存のスケージュールを読み込み</a:t>
            </a:r>
            <a:endParaRPr kumimoji="1" lang="en-US" altLang="ja-JP" sz="24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・</a:t>
            </a:r>
            <a:r>
              <a:rPr lang="en-US" altLang="ja-JP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SQL</a:t>
            </a:r>
            <a:r>
              <a:rPr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「</a:t>
            </a:r>
            <a:r>
              <a:rPr lang="en-US" altLang="ja-JP" sz="2400" dirty="0" err="1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meibo</a:t>
            </a:r>
            <a:r>
              <a:rPr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」テーブルから生年</a:t>
            </a:r>
            <a:r>
              <a:rPr lang="ja-JP" altLang="en-US" sz="240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月日に対応する</a:t>
            </a:r>
            <a:r>
              <a:rPr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月日に毎年「○○さんの誕生日」と表示させる</a:t>
            </a:r>
            <a:endParaRPr kumimoji="1" lang="en-US" altLang="ja-JP" sz="24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50346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2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画面録画 4">
            <a:hlinkClick r:id="" action="ppaction://media"/>
            <a:extLst>
              <a:ext uri="{FF2B5EF4-FFF2-40B4-BE49-F238E27FC236}">
                <a16:creationId xmlns:a16="http://schemas.microsoft.com/office/drawing/2014/main" id="{AA71CE6A-8314-79D1-FEB7-6A864DBE08F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995.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528" y="241541"/>
            <a:ext cx="12034943" cy="6052457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DD049C1-2A63-3310-3E76-1E5EF26100CA}"/>
              </a:ext>
            </a:extLst>
          </p:cNvPr>
          <p:cNvSpPr txBox="1"/>
          <p:nvPr/>
        </p:nvSpPr>
        <p:spPr>
          <a:xfrm>
            <a:off x="0" y="241541"/>
            <a:ext cx="5312229" cy="22159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スケジュール登録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①登録したい日付の筆アイコンをクリック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②登録フォームにスケジュール内容を入力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	(</a:t>
            </a:r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「入力し直す」で全クリアできる。</a:t>
            </a:r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)</a:t>
            </a: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③「登録」で</a:t>
            </a:r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SQL</a:t>
            </a:r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「</a:t>
            </a:r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schedule</a:t>
            </a:r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」へ挿入完了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30241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45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画面録画 5">
            <a:hlinkClick r:id="" action="ppaction://media"/>
            <a:extLst>
              <a:ext uri="{FF2B5EF4-FFF2-40B4-BE49-F238E27FC236}">
                <a16:creationId xmlns:a16="http://schemas.microsoft.com/office/drawing/2014/main" id="{52AC1E67-F526-9CD2-A7B5-391300ED1C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6450" y="0"/>
            <a:ext cx="12208450" cy="5983515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DD049C1-2A63-3310-3E76-1E5EF26100CA}"/>
              </a:ext>
            </a:extLst>
          </p:cNvPr>
          <p:cNvSpPr txBox="1"/>
          <p:nvPr/>
        </p:nvSpPr>
        <p:spPr>
          <a:xfrm>
            <a:off x="-16450" y="3062514"/>
            <a:ext cx="5430279" cy="36317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スケジュール編集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①編集したいスケジュールリンクをクリック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②スケジュールの登録内容が表示される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③「スケジュールの変更」をクリック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④内容を入力し直す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⑤「変更する」で</a:t>
            </a:r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SQL</a:t>
            </a:r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「</a:t>
            </a:r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schedule</a:t>
            </a:r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」テーブル</a:t>
            </a:r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  	</a:t>
            </a:r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の上書き保存完了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⑥カレンダー</a:t>
            </a:r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TOP</a:t>
            </a:r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の内容を確認する場合は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　左上の「カレンダーへ戻る」リンクをクリック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24922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29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画面録画 4">
            <a:hlinkClick r:id="" action="ppaction://media"/>
            <a:extLst>
              <a:ext uri="{FF2B5EF4-FFF2-40B4-BE49-F238E27FC236}">
                <a16:creationId xmlns:a16="http://schemas.microsoft.com/office/drawing/2014/main" id="{1BEA2CF7-1388-5700-CF4D-0DF2D4A1F6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58767" cy="7067095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DD049C1-2A63-3310-3E76-1E5EF26100CA}"/>
              </a:ext>
            </a:extLst>
          </p:cNvPr>
          <p:cNvSpPr txBox="1"/>
          <p:nvPr/>
        </p:nvSpPr>
        <p:spPr>
          <a:xfrm>
            <a:off x="6689150" y="0"/>
            <a:ext cx="5430279" cy="32778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スケジュール削除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①削除したいスケジュールリンクをクリック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②スケジュールの登録内容が表示される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③「スケジュールの削除」をクリック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④スケジュール削除再確認ページ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⑤「削除する」で</a:t>
            </a:r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SQL</a:t>
            </a:r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「</a:t>
            </a:r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schedule</a:t>
            </a:r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」</a:t>
            </a:r>
            <a:r>
              <a:rPr kumimoji="1" lang="ja-JP" altLang="en-US" sz="23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テーブル</a:t>
            </a:r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  	</a:t>
            </a:r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から直接対象スケジュールの削除完了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⑥自動でカレンダー</a:t>
            </a:r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TOP</a:t>
            </a:r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へ戻る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20588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97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ファセット">
  <a:themeElements>
    <a:clrScheme name="ファセット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ファセット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ファセッ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540</TotalTime>
  <Words>243</Words>
  <Application>Microsoft Office PowerPoint</Application>
  <PresentationFormat>ワイド画面</PresentationFormat>
  <Paragraphs>32</Paragraphs>
  <Slides>6</Slides>
  <Notes>0</Notes>
  <HiddenSlides>0</HiddenSlides>
  <MMClips>5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1" baseType="lpstr">
      <vt:lpstr>HGP創英角ｺﾞｼｯｸUB</vt:lpstr>
      <vt:lpstr>Arial</vt:lpstr>
      <vt:lpstr>Trebuchet MS</vt:lpstr>
      <vt:lpstr>Wingdings 3</vt:lpstr>
      <vt:lpstr>ファセット</vt:lpstr>
      <vt:lpstr>カレンダー画面 機能説明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class</dc:creator>
  <cp:lastModifiedBy>class</cp:lastModifiedBy>
  <cp:revision>5</cp:revision>
  <dcterms:created xsi:type="dcterms:W3CDTF">2023-10-10T02:40:59Z</dcterms:created>
  <dcterms:modified xsi:type="dcterms:W3CDTF">2023-10-13T03:09:53Z</dcterms:modified>
</cp:coreProperties>
</file>

<file path=docProps/thumbnail.jpeg>
</file>